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9" r:id="rId3"/>
    <p:sldId id="290" r:id="rId4"/>
    <p:sldId id="291" r:id="rId5"/>
    <p:sldId id="300" r:id="rId6"/>
    <p:sldId id="25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 autoAdjust="0"/>
    <p:restoredTop sz="94231" autoAdjust="0"/>
  </p:normalViewPr>
  <p:slideViewPr>
    <p:cSldViewPr snapToGrid="0">
      <p:cViewPr varScale="1">
        <p:scale>
          <a:sx n="119" d="100"/>
          <a:sy n="119" d="100"/>
        </p:scale>
        <p:origin x="72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39.46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D024CA2E-D390-4C32-A0CE-BA51F7FAE594}"/>
</file>

<file path=customXml/itemProps2.xml><?xml version="1.0" encoding="utf-8"?>
<ds:datastoreItem xmlns:ds="http://schemas.openxmlformats.org/officeDocument/2006/customXml" ds:itemID="{B7AAE9BE-133F-4AEF-867C-49B9A64C8EDB}"/>
</file>

<file path=customXml/itemProps3.xml><?xml version="1.0" encoding="utf-8"?>
<ds:datastoreItem xmlns:ds="http://schemas.openxmlformats.org/officeDocument/2006/customXml" ds:itemID="{62C737C1-68A7-442D-AE5B-EBA06C78C96B}"/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189</Words>
  <Application>Microsoft Macintosh PowerPoint</Application>
  <PresentationFormat>Widescreen</PresentationFormat>
  <Paragraphs>58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207</cp:revision>
  <dcterms:created xsi:type="dcterms:W3CDTF">2013-08-23T07:43:20Z</dcterms:created>
  <dcterms:modified xsi:type="dcterms:W3CDTF">2020-04-03T10:38:55Z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