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6" r:id="rId2"/>
    <p:sldId id="299" r:id="rId3"/>
    <p:sldId id="280" r:id="rId4"/>
    <p:sldId id="298" r:id="rId5"/>
    <p:sldId id="303" r:id="rId6"/>
    <p:sldId id="3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1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393"/>
    <a:srgbClr val="008000"/>
    <a:srgbClr val="EAEFF7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0" autoAdjust="0"/>
    <p:restoredTop sz="86951" autoAdjust="0"/>
  </p:normalViewPr>
  <p:slideViewPr>
    <p:cSldViewPr snapToGrid="0">
      <p:cViewPr varScale="1">
        <p:scale>
          <a:sx n="100" d="100"/>
          <a:sy n="100" d="100"/>
        </p:scale>
        <p:origin x="168" y="368"/>
      </p:cViewPr>
      <p:guideLst>
        <p:guide orient="horz" pos="709"/>
        <p:guide pos="1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64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97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tif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949" y="1958797"/>
            <a:ext cx="9792929" cy="835298"/>
          </a:xfrm>
        </p:spPr>
        <p:txBody>
          <a:bodyPr>
            <a:noAutofit/>
          </a:bodyPr>
          <a:lstStyle/>
          <a:p>
            <a:r>
              <a:rPr lang="en-GB" sz="5400" b="1" dirty="0">
                <a:latin typeface="+mn-lt"/>
              </a:rPr>
              <a:t>Commas</a:t>
            </a: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r>
              <a:rPr lang="en-GB" sz="3600" dirty="0">
                <a:latin typeface="+mn-lt"/>
              </a:rPr>
              <a:t>Commas are used to clarify meaning</a:t>
            </a:r>
            <a:endParaRPr lang="en-GB" sz="3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95427" y="4101687"/>
            <a:ext cx="8726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 separate items in a list or several words in a description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2273" y="3235823"/>
            <a:ext cx="911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 separate some clauses or phrases, e.g. a fronted adverbial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4F2C21-BA1F-9444-AF13-E0D2A40BB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1478" y="7610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430" y="784869"/>
            <a:ext cx="940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      Commas separate clauses or phrases</a:t>
            </a:r>
            <a:endParaRPr lang="en-GB" sz="3600" b="1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4495" y="3485519"/>
            <a:ext cx="91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the clause or phrase is embedded within the sentence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892" y="1908958"/>
            <a:ext cx="4158782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We need a comma when…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313" y="2674818"/>
            <a:ext cx="8949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the extra clause or phrase is at the front of the sentence 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9340769" y="2738735"/>
            <a:ext cx="3143092" cy="1493567"/>
          </a:xfrm>
          <a:prstGeom prst="irregularSeal1">
            <a:avLst/>
          </a:prstGeom>
          <a:solidFill>
            <a:srgbClr val="ED7D3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Punctuate this sentence.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313" y="4317925"/>
            <a:ext cx="11141611" cy="47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when she heard the news the local MP Maria Caulfield tweeted that she was very disturbed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E7D07-1FCD-0148-90AA-E4F98A0F66F5}"/>
              </a:ext>
            </a:extLst>
          </p:cNvPr>
          <p:cNvSpPr txBox="1"/>
          <p:nvPr/>
        </p:nvSpPr>
        <p:spPr>
          <a:xfrm>
            <a:off x="644495" y="5001063"/>
            <a:ext cx="11141611" cy="47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When she heard the news, the local MP, Maria Caulfield, tweeted that she was very disturbed.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6AAFD4-A3EF-FE48-A6AF-728531313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7511" y="72903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5EB876B-EDEC-514E-9304-EEC149214C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16733" y="5477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1" grpId="0" animBg="1"/>
      <p:bldP spid="13" grpId="0"/>
      <p:bldP spid="14" grpId="0" animBg="1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                      Commas separate items in a list</a:t>
            </a:r>
            <a:endParaRPr lang="en-GB" sz="3600" b="1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83332" y="1622522"/>
            <a:ext cx="392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uniform consists of...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105" y="5685538"/>
            <a:ext cx="5469534" cy="5847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Make a sentence from this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5823" y="3160236"/>
            <a:ext cx="338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grey trousers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360" y="1739732"/>
            <a:ext cx="338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white shirts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0079" y="2455656"/>
            <a:ext cx="705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navy blue sweatshirts with the school logo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6360" y="4182180"/>
            <a:ext cx="300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grey skirts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D5821-B0DE-0744-BC3D-446F90236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64" y="2537767"/>
            <a:ext cx="2709276" cy="19060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97A946-AEC2-F24E-A3FE-6BBFC32E801F}"/>
              </a:ext>
            </a:extLst>
          </p:cNvPr>
          <p:cNvSpPr txBox="1"/>
          <p:nvPr/>
        </p:nvSpPr>
        <p:spPr>
          <a:xfrm>
            <a:off x="4403405" y="3957709"/>
            <a:ext cx="300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dark shoes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CCC6B12-16A8-5D4A-9B1C-BC5D3CC32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8095" y="51651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                       Commas separate items in a list</a:t>
            </a:r>
            <a:endParaRPr lang="en-GB" sz="3600" b="1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83332" y="1622521"/>
            <a:ext cx="1034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 uniform consists of navy blue sweatshirts with the school logo grey trousers or skirts  white shirts and dark shoes.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23691" y="1746066"/>
            <a:ext cx="28865" cy="3780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15498" y="2062530"/>
            <a:ext cx="2904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6258" y="1606662"/>
            <a:ext cx="2904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856512" y="3481227"/>
            <a:ext cx="3650864" cy="688383"/>
          </a:xfrm>
          <a:prstGeom prst="wedgeEllipseCallout">
            <a:avLst>
              <a:gd name="adj1" fmla="val 62849"/>
              <a:gd name="adj2" fmla="val -19309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comma needed here!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9528" y="3044794"/>
            <a:ext cx="3351962" cy="646331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Commas separate the items</a:t>
            </a:r>
          </a:p>
          <a:p>
            <a:r>
              <a:rPr lang="en-US" dirty="0">
                <a:solidFill>
                  <a:schemeClr val="tx1"/>
                </a:solidFill>
              </a:rPr>
              <a:t>No comma is needed before ‘and’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0987" y="5295232"/>
            <a:ext cx="927732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FF"/>
                </a:solidFill>
              </a:rPr>
              <a:t>No </a:t>
            </a:r>
            <a:r>
              <a:rPr lang="en-US" sz="2800" dirty="0" err="1">
                <a:solidFill>
                  <a:srgbClr val="0000FF"/>
                </a:solidFill>
              </a:rPr>
              <a:t>jewellery</a:t>
            </a:r>
            <a:r>
              <a:rPr lang="en-US" sz="2800" dirty="0">
                <a:solidFill>
                  <a:srgbClr val="0000FF"/>
                </a:solidFill>
              </a:rPr>
              <a:t> earrings or watches may be worn for PE.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6955707" y="4005859"/>
            <a:ext cx="5307615" cy="1241005"/>
          </a:xfrm>
          <a:prstGeom prst="irregularSeal1">
            <a:avLst/>
          </a:prstGeom>
          <a:solidFill>
            <a:srgbClr val="ED7D3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Punctuate this sentence. </a:t>
            </a:r>
          </a:p>
        </p:txBody>
      </p:sp>
    </p:spTree>
    <p:extLst>
      <p:ext uri="{BB962C8B-B14F-4D97-AF65-F5344CB8AC3E}">
        <p14:creationId xmlns:p14="http://schemas.microsoft.com/office/powerpoint/2010/main" val="1182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8" grpId="0" animBg="1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65793" y="784594"/>
            <a:ext cx="758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Commas separate items in a list</a:t>
            </a:r>
            <a:endParaRPr lang="en-GB" sz="3600" b="1" i="1" dirty="0">
              <a:solidFill>
                <a:srgbClr val="0000FF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085950" y="3951562"/>
            <a:ext cx="3593735" cy="764806"/>
          </a:xfrm>
          <a:prstGeom prst="wedgeEllipseCallout">
            <a:avLst>
              <a:gd name="adj1" fmla="val -3610"/>
              <a:gd name="adj2" fmla="val -1375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comma needed here!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B228A-4F7A-2444-AEDC-86FBDAB79B30}"/>
              </a:ext>
            </a:extLst>
          </p:cNvPr>
          <p:cNvSpPr txBox="1"/>
          <p:nvPr/>
        </p:nvSpPr>
        <p:spPr>
          <a:xfrm>
            <a:off x="1438582" y="2700622"/>
            <a:ext cx="927732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FF"/>
                </a:solidFill>
              </a:rPr>
              <a:t>No </a:t>
            </a:r>
            <a:r>
              <a:rPr lang="en-US" sz="2800" dirty="0" err="1">
                <a:solidFill>
                  <a:srgbClr val="0000FF"/>
                </a:solidFill>
              </a:rPr>
              <a:t>jewellery</a:t>
            </a:r>
            <a:r>
              <a:rPr lang="en-US" sz="2800" dirty="0">
                <a:solidFill>
                  <a:srgbClr val="0000FF"/>
                </a:solidFill>
              </a:rPr>
              <a:t>, earrings or watches may be worn for PE.</a:t>
            </a:r>
          </a:p>
        </p:txBody>
      </p:sp>
    </p:spTree>
    <p:extLst>
      <p:ext uri="{BB962C8B-B14F-4D97-AF65-F5344CB8AC3E}">
        <p14:creationId xmlns:p14="http://schemas.microsoft.com/office/powerpoint/2010/main" val="1021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535" y="2190886"/>
            <a:ext cx="9792929" cy="871420"/>
          </a:xfrm>
        </p:spPr>
        <p:txBody>
          <a:bodyPr>
            <a:noAutofit/>
          </a:bodyPr>
          <a:lstStyle/>
          <a:p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r>
              <a:rPr lang="en-GB" sz="3600" dirty="0">
                <a:latin typeface="+mn-lt"/>
              </a:rPr>
              <a:t>Children eat paint and play in protective aprons.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6" y="8071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3FA21A-7163-8141-9CDF-9F08BBDC6D09}"/>
              </a:ext>
            </a:extLst>
          </p:cNvPr>
          <p:cNvSpPr/>
          <p:nvPr/>
        </p:nvSpPr>
        <p:spPr>
          <a:xfrm>
            <a:off x="1456180" y="3343048"/>
            <a:ext cx="927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Children eat, paint and play in protective aprons.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DE0AC-23A7-F744-8A8C-F33F442BB253}"/>
              </a:ext>
            </a:extLst>
          </p:cNvPr>
          <p:cNvSpPr/>
          <p:nvPr/>
        </p:nvSpPr>
        <p:spPr>
          <a:xfrm>
            <a:off x="3312283" y="1544555"/>
            <a:ext cx="5330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Commas keep things clear!</a:t>
            </a:r>
            <a:endParaRPr lang="en-US" sz="3600" dirty="0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FCECEBE-8022-CE49-BEFF-8C76BDF4C458}"/>
              </a:ext>
            </a:extLst>
          </p:cNvPr>
          <p:cNvSpPr/>
          <p:nvPr/>
        </p:nvSpPr>
        <p:spPr>
          <a:xfrm>
            <a:off x="2640330" y="4517627"/>
            <a:ext cx="2988945" cy="148034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Children eat paint?</a:t>
            </a:r>
          </a:p>
          <a:p>
            <a:pPr algn="ctr"/>
            <a:r>
              <a:rPr lang="en-US" dirty="0"/>
              <a:t>That’s disgusting.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64AA11E2-2630-BA49-9C89-4EC3896626F5}"/>
              </a:ext>
            </a:extLst>
          </p:cNvPr>
          <p:cNvSpPr/>
          <p:nvPr/>
        </p:nvSpPr>
        <p:spPr>
          <a:xfrm>
            <a:off x="6658414" y="4496495"/>
            <a:ext cx="2988945" cy="148034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Oh! Now I see.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39C4D2E-F38A-EB42-9444-DC1ACC205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62474" y="13780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9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92D8133586C4DB35A2F44AE76F1FC" ma:contentTypeVersion="11" ma:contentTypeDescription="Create a new document." ma:contentTypeScope="" ma:versionID="c4077c45e2d3675d02728ae650d0c5f8">
  <xsd:schema xmlns:xsd="http://www.w3.org/2001/XMLSchema" xmlns:xs="http://www.w3.org/2001/XMLSchema" xmlns:p="http://schemas.microsoft.com/office/2006/metadata/properties" xmlns:ns2="1f326030-884a-4179-9d08-34c13311ba3e" xmlns:ns3="56c33518-606b-4cab-a180-b86718422339" targetNamespace="http://schemas.microsoft.com/office/2006/metadata/properties" ma:root="true" ma:fieldsID="72db7483df747d11dc3993d8397be45c" ns2:_="" ns3:_="">
    <xsd:import namespace="1f326030-884a-4179-9d08-34c13311ba3e"/>
    <xsd:import namespace="56c33518-606b-4cab-a180-b867184223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Teacher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26030-884a-4179-9d08-34c13311b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cher" ma:index="14" nillable="true" ma:displayName="Teacher" ma:description="Who has uploaded" ma:format="Dropdown" ma:list="UserInfo" ma:SharePointGroup="0" ma:internalName="Teach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33518-606b-4cab-a180-b86718422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 xmlns="1f326030-884a-4179-9d08-34c13311ba3e">
      <UserInfo>
        <DisplayName/>
        <AccountId xsi:nil="true"/>
        <AccountType/>
      </UserInfo>
    </Teacher>
  </documentManagement>
</p:properties>
</file>

<file path=customXml/itemProps1.xml><?xml version="1.0" encoding="utf-8"?>
<ds:datastoreItem xmlns:ds="http://schemas.openxmlformats.org/officeDocument/2006/customXml" ds:itemID="{6DBFFE71-0DE9-4D60-8FCA-598C788C9F8C}"/>
</file>

<file path=customXml/itemProps2.xml><?xml version="1.0" encoding="utf-8"?>
<ds:datastoreItem xmlns:ds="http://schemas.openxmlformats.org/officeDocument/2006/customXml" ds:itemID="{FEE4E18C-2B54-4CAF-A283-670D5E99A69C}"/>
</file>

<file path=customXml/itemProps3.xml><?xml version="1.0" encoding="utf-8"?>
<ds:datastoreItem xmlns:ds="http://schemas.openxmlformats.org/officeDocument/2006/customXml" ds:itemID="{94F45727-16C2-4A7A-B6DA-15774146B496}"/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273</Words>
  <Application>Microsoft Macintosh PowerPoint</Application>
  <PresentationFormat>Widescreen</PresentationFormat>
  <Paragraphs>41</Paragraphs>
  <Slides>6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Commas  Commas are used to clarify meaning</vt:lpstr>
      <vt:lpstr>PowerPoint Presentation</vt:lpstr>
      <vt:lpstr>PowerPoint Presentation</vt:lpstr>
      <vt:lpstr>PowerPoint Presentation</vt:lpstr>
      <vt:lpstr>PowerPoint Presentation</vt:lpstr>
      <vt:lpstr>  Children eat paint and play in protective aprons.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Microsoft Office User</cp:lastModifiedBy>
  <cp:revision>309</cp:revision>
  <dcterms:created xsi:type="dcterms:W3CDTF">2013-08-23T07:43:20Z</dcterms:created>
  <dcterms:modified xsi:type="dcterms:W3CDTF">2020-03-28T15:29:13Z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0x01010049B92D8133586C4DB35A2F44AE76F1FC</vt:lpwstr>
  </property>
</Properties>
</file>