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FF"/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0" d="100"/>
          <a:sy n="120" d="100"/>
        </p:scale>
        <p:origin x="-816" y="285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© </a:t>
            </a:r>
            <a:r>
              <a:rPr lang="en-GB" smtClean="0"/>
              <a:t>www.teachitprimary.co.uk 2018</a:t>
            </a:r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7F42D3FF-EE17-4EAC-BFBA-EBD06DFFA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2056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8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subtitle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anose="020B0604020202020204" pitchFamily="34" charset="0"/>
              </a:rPr>
              <a:t>© www.teachitprimary.co.uk 2018</a:t>
            </a:r>
          </a:p>
        </p:txBody>
      </p:sp>
      <p:sp>
        <p:nvSpPr>
          <p:cNvPr id="1029" name="TextBox 8"/>
          <p:cNvSpPr txBox="1">
            <a:spLocks noChangeArrowheads="1"/>
          </p:cNvSpPr>
          <p:nvPr userDrawn="1"/>
        </p:nvSpPr>
        <p:spPr bwMode="auto">
          <a:xfrm>
            <a:off x="2916238" y="6597650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anose="020B0604020202020204" pitchFamily="34" charset="0"/>
              </a:rPr>
              <a:t>32409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AF16274B-D45A-44A4-B69E-B9E37D6397E9}" type="slidenum">
              <a:rPr lang="en-GB" altLang="en-US" sz="1000" smtClean="0">
                <a:latin typeface="SassoonPrimaryInfant" pitchFamily="2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smtClean="0">
              <a:latin typeface="SassoonPrimaryInfan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7618413" y="5180013"/>
            <a:ext cx="1368425" cy="1368425"/>
            <a:chOff x="7607249" y="5373216"/>
            <a:chExt cx="1368152" cy="1368152"/>
          </a:xfrm>
        </p:grpSpPr>
        <p:grpSp>
          <p:nvGrpSpPr>
            <p:cNvPr id="2051" name="Group 11"/>
            <p:cNvGrpSpPr>
              <a:grpSpLocks/>
            </p:cNvGrpSpPr>
            <p:nvPr/>
          </p:nvGrpSpPr>
          <p:grpSpPr bwMode="auto">
            <a:xfrm>
              <a:off x="7607249" y="5373216"/>
              <a:ext cx="1368152" cy="1368152"/>
              <a:chOff x="7607249" y="5373216"/>
              <a:chExt cx="1368152" cy="1368152"/>
            </a:xfrm>
          </p:grpSpPr>
          <p:sp>
            <p:nvSpPr>
              <p:cNvPr id="9" name="Oval 8">
                <a:hlinkClick r:id="" action="ppaction://hlinkshowjump?jump=nextslide"/>
              </p:cNvPr>
              <p:cNvSpPr/>
              <p:nvPr/>
            </p:nvSpPr>
            <p:spPr>
              <a:xfrm>
                <a:off x="7607249" y="5373216"/>
                <a:ext cx="1368152" cy="136815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  <p:sp>
            <p:nvSpPr>
              <p:cNvPr id="8" name="Right Arrow 7">
                <a:hlinkClick r:id="" action="ppaction://hlinkshowjump?jump=nextslide"/>
              </p:cNvPr>
              <p:cNvSpPr/>
              <p:nvPr/>
            </p:nvSpPr>
            <p:spPr>
              <a:xfrm>
                <a:off x="7823106" y="5589073"/>
                <a:ext cx="936438" cy="476155"/>
              </a:xfrm>
              <a:prstGeom prst="rightArrow">
                <a:avLst>
                  <a:gd name="adj1" fmla="val 50000"/>
                  <a:gd name="adj2" fmla="val 61128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</p:grpSp>
        <p:sp>
          <p:nvSpPr>
            <p:cNvPr id="2052" name="TextBox 10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7607249" y="6020787"/>
              <a:ext cx="1368152" cy="46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300" dirty="0">
                  <a:solidFill>
                    <a:schemeClr val="bg1"/>
                  </a:solidFill>
                  <a:latin typeface="Trebuchet MS" pitchFamily="34" charset="0"/>
                </a:rPr>
                <a:t>Move 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000" y="332656"/>
            <a:ext cx="8100000" cy="85129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Making CVC words</a:t>
            </a:r>
            <a:endParaRPr lang="en-GB" sz="4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0" y="1562756"/>
            <a:ext cx="1745744" cy="2060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a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6336" y="1578958"/>
            <a:ext cx="1745744" cy="20601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e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6656" y="1584886"/>
            <a:ext cx="1745744" cy="20601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err="1" smtClean="0">
                <a:latin typeface="Trebuchet MS" panose="020B0603020202020204" pitchFamily="34" charset="0"/>
              </a:rPr>
              <a:t>i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4168" y="4149944"/>
            <a:ext cx="1745744" cy="2060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o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86496" y="4149944"/>
            <a:ext cx="1745744" cy="2060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u</a:t>
            </a:r>
            <a:endParaRPr lang="en-GB" sz="115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7618413" y="5180013"/>
            <a:ext cx="1368425" cy="1368425"/>
            <a:chOff x="7607249" y="5373216"/>
            <a:chExt cx="1368152" cy="1368152"/>
          </a:xfrm>
        </p:grpSpPr>
        <p:grpSp>
          <p:nvGrpSpPr>
            <p:cNvPr id="2051" name="Group 11"/>
            <p:cNvGrpSpPr>
              <a:grpSpLocks/>
            </p:cNvGrpSpPr>
            <p:nvPr/>
          </p:nvGrpSpPr>
          <p:grpSpPr bwMode="auto">
            <a:xfrm>
              <a:off x="7607249" y="5373216"/>
              <a:ext cx="1368152" cy="1368152"/>
              <a:chOff x="7607249" y="5373216"/>
              <a:chExt cx="1368152" cy="1368152"/>
            </a:xfrm>
          </p:grpSpPr>
          <p:sp>
            <p:nvSpPr>
              <p:cNvPr id="9" name="Oval 8">
                <a:hlinkClick r:id="" action="ppaction://hlinkshowjump?jump=nextslide"/>
              </p:cNvPr>
              <p:cNvSpPr/>
              <p:nvPr/>
            </p:nvSpPr>
            <p:spPr>
              <a:xfrm>
                <a:off x="7607249" y="5373216"/>
                <a:ext cx="1368152" cy="136815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  <p:sp>
            <p:nvSpPr>
              <p:cNvPr id="8" name="Right Arrow 7">
                <a:hlinkClick r:id="" action="ppaction://hlinkshowjump?jump=nextslide"/>
              </p:cNvPr>
              <p:cNvSpPr/>
              <p:nvPr/>
            </p:nvSpPr>
            <p:spPr>
              <a:xfrm>
                <a:off x="7823106" y="5589073"/>
                <a:ext cx="936438" cy="476155"/>
              </a:xfrm>
              <a:prstGeom prst="rightArrow">
                <a:avLst>
                  <a:gd name="adj1" fmla="val 50000"/>
                  <a:gd name="adj2" fmla="val 61128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</p:grpSp>
        <p:sp>
          <p:nvSpPr>
            <p:cNvPr id="2052" name="TextBox 10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7607249" y="6020787"/>
              <a:ext cx="1368152" cy="46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300" dirty="0">
                  <a:solidFill>
                    <a:schemeClr val="bg1"/>
                  </a:solidFill>
                  <a:latin typeface="Trebuchet MS" pitchFamily="34" charset="0"/>
                </a:rPr>
                <a:t>Move 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000" y="332656"/>
            <a:ext cx="6210240" cy="194095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Unscramble the letters to make a word with ‘a’ as the middle vowel.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240" y="332656"/>
            <a:ext cx="1745744" cy="2060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a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8608" y="4509120"/>
            <a:ext cx="1745744" cy="20601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c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5272" y="4509120"/>
            <a:ext cx="1745744" cy="2060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t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4392" y="4521502"/>
            <a:ext cx="1745744" cy="2060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a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33168" y="2364592"/>
            <a:ext cx="5616624" cy="2072520"/>
            <a:chOff x="1115616" y="4149944"/>
            <a:chExt cx="5616624" cy="2072520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3059832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86496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5616" y="4162326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4566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7618413" y="5180013"/>
            <a:ext cx="1368425" cy="1368425"/>
            <a:chOff x="7607249" y="5373216"/>
            <a:chExt cx="1368152" cy="1368152"/>
          </a:xfrm>
        </p:grpSpPr>
        <p:grpSp>
          <p:nvGrpSpPr>
            <p:cNvPr id="2051" name="Group 11"/>
            <p:cNvGrpSpPr>
              <a:grpSpLocks/>
            </p:cNvGrpSpPr>
            <p:nvPr/>
          </p:nvGrpSpPr>
          <p:grpSpPr bwMode="auto">
            <a:xfrm>
              <a:off x="7607249" y="5373216"/>
              <a:ext cx="1368152" cy="1368152"/>
              <a:chOff x="7607249" y="5373216"/>
              <a:chExt cx="1368152" cy="1368152"/>
            </a:xfrm>
          </p:grpSpPr>
          <p:sp>
            <p:nvSpPr>
              <p:cNvPr id="9" name="Oval 8">
                <a:hlinkClick r:id="" action="ppaction://hlinkshowjump?jump=nextslide"/>
              </p:cNvPr>
              <p:cNvSpPr/>
              <p:nvPr/>
            </p:nvSpPr>
            <p:spPr>
              <a:xfrm>
                <a:off x="7607249" y="5373216"/>
                <a:ext cx="1368152" cy="136815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  <p:sp>
            <p:nvSpPr>
              <p:cNvPr id="8" name="Right Arrow 7">
                <a:hlinkClick r:id="" action="ppaction://hlinkshowjump?jump=nextslide"/>
              </p:cNvPr>
              <p:cNvSpPr/>
              <p:nvPr/>
            </p:nvSpPr>
            <p:spPr>
              <a:xfrm>
                <a:off x="7823106" y="5589073"/>
                <a:ext cx="936438" cy="476155"/>
              </a:xfrm>
              <a:prstGeom prst="rightArrow">
                <a:avLst>
                  <a:gd name="adj1" fmla="val 50000"/>
                  <a:gd name="adj2" fmla="val 61128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</p:grpSp>
        <p:sp>
          <p:nvSpPr>
            <p:cNvPr id="2052" name="TextBox 10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7607249" y="6020787"/>
              <a:ext cx="1368152" cy="46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300" dirty="0">
                  <a:solidFill>
                    <a:schemeClr val="bg1"/>
                  </a:solidFill>
                  <a:latin typeface="Trebuchet MS" pitchFamily="34" charset="0"/>
                </a:rPr>
                <a:t>Move 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000" y="332656"/>
            <a:ext cx="6210240" cy="194095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Unscramble the letters to make a word with ‘e’ as the middle vowel.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240" y="332656"/>
            <a:ext cx="1745744" cy="20601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e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8608" y="4509120"/>
            <a:ext cx="1745744" cy="20601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e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5272" y="4509120"/>
            <a:ext cx="1745744" cy="20601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p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4392" y="4521502"/>
            <a:ext cx="1745744" cy="2060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t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33168" y="2364592"/>
            <a:ext cx="5616624" cy="2072520"/>
            <a:chOff x="1115616" y="4149944"/>
            <a:chExt cx="5616624" cy="2072520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3059832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86496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5616" y="4162326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51361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7618413" y="5180013"/>
            <a:ext cx="1368425" cy="1368425"/>
            <a:chOff x="7607249" y="5373216"/>
            <a:chExt cx="1368152" cy="1368152"/>
          </a:xfrm>
        </p:grpSpPr>
        <p:grpSp>
          <p:nvGrpSpPr>
            <p:cNvPr id="2051" name="Group 11"/>
            <p:cNvGrpSpPr>
              <a:grpSpLocks/>
            </p:cNvGrpSpPr>
            <p:nvPr/>
          </p:nvGrpSpPr>
          <p:grpSpPr bwMode="auto">
            <a:xfrm>
              <a:off x="7607249" y="5373216"/>
              <a:ext cx="1368152" cy="1368152"/>
              <a:chOff x="7607249" y="5373216"/>
              <a:chExt cx="1368152" cy="1368152"/>
            </a:xfrm>
          </p:grpSpPr>
          <p:sp>
            <p:nvSpPr>
              <p:cNvPr id="9" name="Oval 8">
                <a:hlinkClick r:id="" action="ppaction://hlinkshowjump?jump=nextslide"/>
              </p:cNvPr>
              <p:cNvSpPr/>
              <p:nvPr/>
            </p:nvSpPr>
            <p:spPr>
              <a:xfrm>
                <a:off x="7607249" y="5373216"/>
                <a:ext cx="1368152" cy="136815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  <p:sp>
            <p:nvSpPr>
              <p:cNvPr id="8" name="Right Arrow 7">
                <a:hlinkClick r:id="" action="ppaction://hlinkshowjump?jump=nextslide"/>
              </p:cNvPr>
              <p:cNvSpPr/>
              <p:nvPr/>
            </p:nvSpPr>
            <p:spPr>
              <a:xfrm>
                <a:off x="7823106" y="5589073"/>
                <a:ext cx="936438" cy="476155"/>
              </a:xfrm>
              <a:prstGeom prst="rightArrow">
                <a:avLst>
                  <a:gd name="adj1" fmla="val 50000"/>
                  <a:gd name="adj2" fmla="val 61128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</p:grpSp>
        <p:sp>
          <p:nvSpPr>
            <p:cNvPr id="2052" name="TextBox 10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7607249" y="6020787"/>
              <a:ext cx="1368152" cy="46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300" dirty="0">
                  <a:solidFill>
                    <a:schemeClr val="bg1"/>
                  </a:solidFill>
                  <a:latin typeface="Trebuchet MS" pitchFamily="34" charset="0"/>
                </a:rPr>
                <a:t>Move 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000" y="332656"/>
            <a:ext cx="6210240" cy="194095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Unscramble the letters to make a word with ‘</a:t>
            </a:r>
            <a:r>
              <a:rPr lang="en-GB" sz="36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i</a:t>
            </a:r>
            <a:r>
              <a:rPr lang="en-GB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’ as the middle vowel.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240" y="332656"/>
            <a:ext cx="1745744" cy="20601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err="1" smtClean="0">
                <a:latin typeface="Trebuchet MS" panose="020B0603020202020204" pitchFamily="34" charset="0"/>
              </a:rPr>
              <a:t>i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8608" y="4509120"/>
            <a:ext cx="1745744" cy="2060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g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5272" y="4509120"/>
            <a:ext cx="1745744" cy="2060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p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4392" y="4521502"/>
            <a:ext cx="1745744" cy="20601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err="1" smtClean="0">
                <a:latin typeface="Trebuchet MS" panose="020B0603020202020204" pitchFamily="34" charset="0"/>
              </a:rPr>
              <a:t>i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33168" y="2364592"/>
            <a:ext cx="5616624" cy="2072520"/>
            <a:chOff x="1115616" y="4149944"/>
            <a:chExt cx="5616624" cy="2072520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3059832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86496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5616" y="4162326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691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7618413" y="5180013"/>
            <a:ext cx="1368425" cy="1368425"/>
            <a:chOff x="7607249" y="5373216"/>
            <a:chExt cx="1368152" cy="1368152"/>
          </a:xfrm>
        </p:grpSpPr>
        <p:grpSp>
          <p:nvGrpSpPr>
            <p:cNvPr id="2051" name="Group 11"/>
            <p:cNvGrpSpPr>
              <a:grpSpLocks/>
            </p:cNvGrpSpPr>
            <p:nvPr/>
          </p:nvGrpSpPr>
          <p:grpSpPr bwMode="auto">
            <a:xfrm>
              <a:off x="7607249" y="5373216"/>
              <a:ext cx="1368152" cy="1368152"/>
              <a:chOff x="7607249" y="5373216"/>
              <a:chExt cx="1368152" cy="1368152"/>
            </a:xfrm>
          </p:grpSpPr>
          <p:sp>
            <p:nvSpPr>
              <p:cNvPr id="9" name="Oval 8">
                <a:hlinkClick r:id="" action="ppaction://hlinkshowjump?jump=nextslide"/>
              </p:cNvPr>
              <p:cNvSpPr/>
              <p:nvPr/>
            </p:nvSpPr>
            <p:spPr>
              <a:xfrm>
                <a:off x="7607249" y="5373216"/>
                <a:ext cx="1368152" cy="1368152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  <p:sp>
            <p:nvSpPr>
              <p:cNvPr id="8" name="Right Arrow 7">
                <a:hlinkClick r:id="" action="ppaction://hlinkshowjump?jump=nextslide"/>
              </p:cNvPr>
              <p:cNvSpPr/>
              <p:nvPr/>
            </p:nvSpPr>
            <p:spPr>
              <a:xfrm>
                <a:off x="7823106" y="5589073"/>
                <a:ext cx="936438" cy="476155"/>
              </a:xfrm>
              <a:prstGeom prst="rightArrow">
                <a:avLst>
                  <a:gd name="adj1" fmla="val 50000"/>
                  <a:gd name="adj2" fmla="val 61128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SassoonPrimaryInfant" pitchFamily="2" charset="0"/>
                </a:endParaRPr>
              </a:p>
            </p:txBody>
          </p:sp>
        </p:grpSp>
        <p:sp>
          <p:nvSpPr>
            <p:cNvPr id="2052" name="TextBox 10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7607249" y="6020787"/>
              <a:ext cx="1368152" cy="46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300" dirty="0">
                  <a:solidFill>
                    <a:schemeClr val="bg1"/>
                  </a:solidFill>
                  <a:latin typeface="Trebuchet MS" pitchFamily="34" charset="0"/>
                </a:rPr>
                <a:t>Move 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000" y="332656"/>
            <a:ext cx="6210240" cy="194095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Unscramble the letters to make a word with ‘o’ as the middle vowel.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240" y="332656"/>
            <a:ext cx="1745744" cy="2060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o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8608" y="4509120"/>
            <a:ext cx="1745744" cy="20601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c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5272" y="4509120"/>
            <a:ext cx="1745744" cy="20601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t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4392" y="4521502"/>
            <a:ext cx="1745744" cy="20601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o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33168" y="2364592"/>
            <a:ext cx="5616624" cy="2072520"/>
            <a:chOff x="1115616" y="4149944"/>
            <a:chExt cx="5616624" cy="2072520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3059832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86496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5616" y="4162326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9208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000" y="332656"/>
            <a:ext cx="6210240" cy="194095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Unscramble the letters to make a word with ‘u’ as the middle vowel.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240" y="332656"/>
            <a:ext cx="1745744" cy="2060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u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8608" y="4509120"/>
            <a:ext cx="1745744" cy="2060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p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5272" y="4509120"/>
            <a:ext cx="1745744" cy="2060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u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4392" y="4521502"/>
            <a:ext cx="1745744" cy="20601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1500" dirty="0" smtClean="0">
                <a:latin typeface="Trebuchet MS" panose="020B0603020202020204" pitchFamily="34" charset="0"/>
              </a:rPr>
              <a:t>c</a:t>
            </a:r>
            <a:endParaRPr lang="en-GB" sz="11500" dirty="0">
              <a:latin typeface="Trebuchet MS" panose="020B0603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33168" y="2364592"/>
            <a:ext cx="5616624" cy="2072520"/>
            <a:chOff x="1115616" y="4149944"/>
            <a:chExt cx="5616624" cy="2072520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3059832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86496" y="4149944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5616" y="4162326"/>
              <a:ext cx="1745744" cy="2060138"/>
            </a:xfrm>
            <a:prstGeom prst="roundRect">
              <a:avLst/>
            </a:prstGeom>
            <a:grpFill/>
            <a:ln w="28575">
              <a:solidFill>
                <a:schemeClr val="accent3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15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3931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Clare Davis</cp:lastModifiedBy>
  <cp:revision>31</cp:revision>
  <dcterms:created xsi:type="dcterms:W3CDTF">2014-02-05T15:39:41Z</dcterms:created>
  <dcterms:modified xsi:type="dcterms:W3CDTF">2020-04-30T12:33:58Z</dcterms:modified>
</cp:coreProperties>
</file>