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96" r:id="rId3"/>
    <p:sldId id="297" r:id="rId4"/>
    <p:sldId id="299" r:id="rId5"/>
    <p:sldId id="300" r:id="rId6"/>
    <p:sldId id="301" r:id="rId7"/>
    <p:sldId id="302" r:id="rId8"/>
    <p:sldId id="3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35" userDrawn="1">
          <p15:clr>
            <a:srgbClr val="A4A3A4"/>
          </p15:clr>
        </p15:guide>
        <p15:guide id="2" pos="1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9900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286" autoAdjust="0"/>
  </p:normalViewPr>
  <p:slideViewPr>
    <p:cSldViewPr snapToGrid="0">
      <p:cViewPr varScale="1">
        <p:scale>
          <a:sx n="50" d="100"/>
          <a:sy n="50" d="100"/>
        </p:scale>
        <p:origin x="811" y="43"/>
      </p:cViewPr>
      <p:guideLst>
        <p:guide orient="horz" pos="3135"/>
        <p:guide pos="16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33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27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543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736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774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808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4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1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855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14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263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788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13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0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46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41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073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2AEE5F-8F5A-4802-B70F-D306782E7DF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16/04/2020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C79AC1-07B4-42AE-95AF-E9964C39B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95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microsoft.com/office/2007/relationships/media" Target="../media/media3.m4a"/><Relationship Id="rId7" Type="http://schemas.openxmlformats.org/officeDocument/2006/relationships/image" Target="../media/image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5.m4a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398" y="1660771"/>
            <a:ext cx="10573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534" y="2777067"/>
            <a:ext cx="5503332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84124" y="2150745"/>
            <a:ext cx="1277620" cy="215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CE23809-07F6-764E-B667-22D22291E8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98301" y="46493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4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29242" y="295031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An </a:t>
            </a:r>
            <a:r>
              <a:rPr lang="en-GB" sz="2800" b="1" dirty="0">
                <a:solidFill>
                  <a:srgbClr val="0000FF"/>
                </a:solidFill>
                <a:latin typeface="Calibri" panose="020F0502020204030204" pitchFamily="34" charset="0"/>
              </a:rPr>
              <a:t>adverb</a:t>
            </a:r>
            <a:r>
              <a:rPr lang="en-GB" sz="2800" dirty="0">
                <a:latin typeface="Calibri" panose="020F0502020204030204" pitchFamily="34" charset="0"/>
              </a:rPr>
              <a:t> tells you more about a </a:t>
            </a:r>
            <a:r>
              <a:rPr lang="en-GB" sz="2800" b="1" dirty="0"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928291" y="1472550"/>
            <a:ext cx="607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</a:rPr>
              <a:t>Verbs</a:t>
            </a:r>
            <a:r>
              <a:rPr lang="en-GB" sz="2800" dirty="0">
                <a:latin typeface="Calibri" panose="020F0502020204030204" pitchFamily="34" charset="0"/>
              </a:rPr>
              <a:t> are </a:t>
            </a:r>
            <a:r>
              <a:rPr lang="en-GB" sz="2800" b="1" dirty="0">
                <a:latin typeface="Calibri" panose="020F0502020204030204" pitchFamily="34" charset="0"/>
              </a:rPr>
              <a:t>doing</a:t>
            </a:r>
            <a:r>
              <a:rPr lang="en-GB" sz="2800" dirty="0">
                <a:latin typeface="Calibri" panose="020F0502020204030204" pitchFamily="34" charset="0"/>
              </a:rPr>
              <a:t>, </a:t>
            </a:r>
            <a:r>
              <a:rPr lang="en-GB" sz="2800" b="1" dirty="0">
                <a:latin typeface="Calibri" panose="020F0502020204030204" pitchFamily="34" charset="0"/>
              </a:rPr>
              <a:t>being</a:t>
            </a:r>
            <a:r>
              <a:rPr lang="en-GB" sz="2800" dirty="0">
                <a:latin typeface="Calibri" panose="020F0502020204030204" pitchFamily="34" charset="0"/>
              </a:rPr>
              <a:t> or </a:t>
            </a:r>
            <a:r>
              <a:rPr lang="en-GB" sz="2800" b="1" dirty="0">
                <a:latin typeface="Calibri" panose="020F0502020204030204" pitchFamily="34" charset="0"/>
              </a:rPr>
              <a:t>feeling</a:t>
            </a:r>
            <a:r>
              <a:rPr lang="en-GB" sz="2800" dirty="0">
                <a:latin typeface="Calibri" panose="020F0502020204030204" pitchFamily="34" charset="0"/>
              </a:rPr>
              <a:t> words.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170256" y="2222731"/>
            <a:ext cx="688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run</a:t>
            </a:r>
          </a:p>
        </p:txBody>
      </p:sp>
      <p:sp>
        <p:nvSpPr>
          <p:cNvPr id="9" name="Rectangle 8"/>
          <p:cNvSpPr/>
          <p:nvPr/>
        </p:nvSpPr>
        <p:spPr>
          <a:xfrm>
            <a:off x="4695884" y="221616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fly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77242" y="2216167"/>
            <a:ext cx="928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think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6915" y="2200136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speak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0256" y="3719355"/>
            <a:ext cx="12041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quickly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79479" y="3728583"/>
            <a:ext cx="13020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steadily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64393" y="3710127"/>
            <a:ext cx="14241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carefully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00232" y="3719355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7030A0"/>
                </a:solidFill>
              </a:rPr>
              <a:t>loudly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3030" y="5507060"/>
            <a:ext cx="712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modifying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with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20174" y="5801393"/>
            <a:ext cx="1325217" cy="369332"/>
          </a:xfrm>
          <a:prstGeom prst="rect">
            <a:avLst/>
          </a:prstGeom>
          <a:solidFill>
            <a:srgbClr val="8585FF"/>
          </a:solidFill>
          <a:ln w="190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Revision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5659" y="4682659"/>
            <a:ext cx="1749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fly </a:t>
            </a:r>
            <a:r>
              <a:rPr lang="en-GB" sz="2800" dirty="0">
                <a:solidFill>
                  <a:srgbClr val="7030A0"/>
                </a:solidFill>
              </a:rPr>
              <a:t>steadily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57563" y="4684136"/>
            <a:ext cx="2029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think </a:t>
            </a:r>
            <a:r>
              <a:rPr lang="en-GB" sz="2800" dirty="0">
                <a:solidFill>
                  <a:srgbClr val="7030A0"/>
                </a:solidFill>
              </a:rPr>
              <a:t>quickly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47544" y="4682659"/>
            <a:ext cx="2349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speak </a:t>
            </a:r>
            <a:r>
              <a:rPr lang="en-GB" sz="2800" dirty="0">
                <a:solidFill>
                  <a:srgbClr val="7030A0"/>
                </a:solidFill>
              </a:rPr>
              <a:t>carefully</a:t>
            </a:r>
          </a:p>
        </p:txBody>
      </p:sp>
      <p:pic>
        <p:nvPicPr>
          <p:cNvPr id="21" name="Picture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355596" y="2438400"/>
            <a:ext cx="3818464" cy="109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66257" y="3640879"/>
            <a:ext cx="1277620" cy="21501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9E523B-8194-E848-8DE3-CED6FC6DEB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66257" y="687275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2FA34C8A-396F-834F-99CC-DAD8ED661F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98722" y="196081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9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601" y="4859868"/>
            <a:ext cx="2116666" cy="13885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961508" y="267938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They can </a:t>
            </a:r>
            <a:r>
              <a:rPr lang="en-GB" sz="2800" i="1" dirty="0">
                <a:latin typeface="Calibri" panose="020F0502020204030204" pitchFamily="34" charset="0"/>
              </a:rPr>
              <a:t>still</a:t>
            </a:r>
            <a:r>
              <a:rPr lang="en-GB" sz="2800" dirty="0">
                <a:latin typeface="Calibri" panose="020F0502020204030204" pitchFamily="34" charset="0"/>
              </a:rPr>
              <a:t> tell you more about a </a:t>
            </a:r>
            <a:r>
              <a:rPr lang="en-GB" sz="2800" b="1" dirty="0"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2928291" y="1472550"/>
            <a:ext cx="6074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Some </a:t>
            </a:r>
            <a:r>
              <a:rPr lang="en-GB" sz="2800" b="1" dirty="0">
                <a:latin typeface="Calibri" panose="020F0502020204030204" pitchFamily="34" charset="0"/>
              </a:rPr>
              <a:t>adverbs</a:t>
            </a:r>
            <a:r>
              <a:rPr lang="en-GB" sz="2800" dirty="0">
                <a:latin typeface="Calibri" panose="020F0502020204030204" pitchFamily="34" charset="0"/>
              </a:rPr>
              <a:t> do not end in </a:t>
            </a:r>
            <a:r>
              <a:rPr lang="en-GB" sz="2800" i="1" dirty="0">
                <a:latin typeface="Calibri" panose="020F0502020204030204" pitchFamily="34" charset="0"/>
              </a:rPr>
              <a:t>ly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3083695" y="2053397"/>
            <a:ext cx="861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558732" y="2046833"/>
            <a:ext cx="81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now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76343" y="2046834"/>
            <a:ext cx="893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soon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9582" y="2047736"/>
            <a:ext cx="849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here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93030" y="5507060"/>
            <a:ext cx="712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Try modifying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with one of the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endParaRPr lang="en-GB" sz="24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20330" y="831797"/>
            <a:ext cx="1716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MT"/>
              </a:rPr>
              <a:t/>
            </a:r>
            <a:br>
              <a:rPr lang="en-GB" dirty="0">
                <a:solidFill>
                  <a:srgbClr val="000000"/>
                </a:solidFill>
                <a:latin typeface="ArialMT"/>
              </a:rPr>
            </a:b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870270" y="1993205"/>
            <a:ext cx="970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there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7500" y="2043687"/>
            <a:ext cx="1655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800" dirty="0">
                <a:solidFill>
                  <a:srgbClr val="00B050"/>
                </a:solidFill>
              </a:rPr>
              <a:t>tomorrow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63333" y="3354701"/>
            <a:ext cx="3131544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b="1" dirty="0"/>
              <a:t>lost</a:t>
            </a:r>
            <a:r>
              <a:rPr lang="en-GB" sz="2800" dirty="0"/>
              <a:t> my broomstick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8815274" y="3207932"/>
            <a:ext cx="1721636" cy="659667"/>
          </a:xfrm>
          <a:prstGeom prst="wedgeRoundRectCallout">
            <a:avLst>
              <a:gd name="adj1" fmla="val 52988"/>
              <a:gd name="adj2" fmla="val -925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6050250" y="3497841"/>
            <a:ext cx="10421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00B050"/>
                </a:solidFill>
              </a:rPr>
              <a:t>here</a:t>
            </a:r>
            <a:r>
              <a:rPr lang="en-GB" sz="2800" dirty="0"/>
              <a:t>.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11517" y="4504858"/>
            <a:ext cx="2409538" cy="702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I </a:t>
            </a:r>
            <a:r>
              <a:rPr lang="en-GB" sz="2800" b="1" dirty="0"/>
              <a:t>want</a:t>
            </a:r>
            <a:r>
              <a:rPr lang="en-GB" sz="2800" dirty="0"/>
              <a:t> a cat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8855881" y="4045396"/>
            <a:ext cx="1714896" cy="720441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5" name="Rectangle 24"/>
          <p:cNvSpPr/>
          <p:nvPr/>
        </p:nvSpPr>
        <p:spPr>
          <a:xfrm>
            <a:off x="7355313" y="4686615"/>
            <a:ext cx="9758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>
                <a:solidFill>
                  <a:srgbClr val="00B050"/>
                </a:solidFill>
              </a:rPr>
              <a:t>now</a:t>
            </a:r>
            <a:r>
              <a:rPr lang="en-GB" sz="2800" dirty="0"/>
              <a:t>.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267" y="3793067"/>
            <a:ext cx="5503332" cy="1219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E65FAFB-C832-2F4F-A663-D4FE3000D3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72182" y="1041646"/>
            <a:ext cx="812800" cy="812800"/>
          </a:xfrm>
          <a:prstGeom prst="rect">
            <a:avLst/>
          </a:prstGeom>
        </p:spPr>
      </p:pic>
      <p:pic>
        <p:nvPicPr>
          <p:cNvPr id="8" name="Online Media 7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7CBFE69-012E-C44E-B39C-25F6772A59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46267" y="214103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328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6" grpId="0"/>
      <p:bldP spid="18" grpId="0"/>
      <p:bldP spid="19" grpId="0"/>
      <p:bldP spid="20" grpId="0" uiExpand="1" build="p"/>
      <p:bldP spid="21" grpId="0" animBg="1"/>
      <p:bldP spid="22" grpId="0"/>
      <p:bldP spid="23" grpId="0" uiExpand="1" build="p"/>
      <p:bldP spid="24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tell us about </a:t>
            </a:r>
            <a:r>
              <a:rPr lang="en-GB" sz="2800" b="1" dirty="0">
                <a:solidFill>
                  <a:srgbClr val="0000FF"/>
                </a:solidFill>
              </a:rPr>
              <a:t>when</a:t>
            </a:r>
            <a:r>
              <a:rPr lang="en-GB" sz="2800" dirty="0"/>
              <a:t>, </a:t>
            </a:r>
            <a:r>
              <a:rPr lang="en-GB" sz="2800" b="1" dirty="0"/>
              <a:t>where</a:t>
            </a:r>
            <a:r>
              <a:rPr lang="en-GB" sz="2800" dirty="0"/>
              <a:t> and </a:t>
            </a:r>
            <a:r>
              <a:rPr lang="en-GB" sz="2800" b="1" dirty="0"/>
              <a:t>why </a:t>
            </a:r>
            <a:r>
              <a:rPr lang="en-GB" sz="2800" dirty="0"/>
              <a:t>or</a:t>
            </a:r>
            <a:r>
              <a:rPr lang="en-GB" sz="2800" b="1" dirty="0"/>
              <a:t> how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235444" y="2573232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slept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204258" y="2573230"/>
            <a:ext cx="9994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daily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82781" y="3173375"/>
            <a:ext cx="1140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earlier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4974" y="3773518"/>
            <a:ext cx="15564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yesterday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6482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‘slept’ 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8995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When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1256" y="3173615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slept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35443" y="3776733"/>
            <a:ext cx="1794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slept </a:t>
            </a:r>
          </a:p>
        </p:txBody>
      </p:sp>
      <p:pic>
        <p:nvPicPr>
          <p:cNvPr id="14" name="Picture 1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14645" y="2157730"/>
            <a:ext cx="3394710" cy="2339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1A50A9A-CB92-1D4E-8782-AD7BDE4F7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3757" y="40284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0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tell us about </a:t>
            </a:r>
            <a:r>
              <a:rPr lang="en-GB" sz="2800" b="1" dirty="0"/>
              <a:t>when</a:t>
            </a:r>
            <a:r>
              <a:rPr lang="en-GB" sz="2800" dirty="0"/>
              <a:t>, </a:t>
            </a:r>
            <a:r>
              <a:rPr lang="en-GB" sz="2800" b="1" dirty="0">
                <a:solidFill>
                  <a:srgbClr val="0000FF"/>
                </a:solidFill>
              </a:rPr>
              <a:t>where</a:t>
            </a:r>
            <a:r>
              <a:rPr lang="en-GB" sz="2800" dirty="0"/>
              <a:t> and </a:t>
            </a:r>
            <a:r>
              <a:rPr lang="en-GB" sz="2800" b="1" dirty="0"/>
              <a:t>why </a:t>
            </a:r>
            <a:r>
              <a:rPr lang="en-GB" sz="2800" dirty="0"/>
              <a:t>or</a:t>
            </a:r>
            <a:r>
              <a:rPr lang="en-GB" sz="2800" b="1" dirty="0"/>
              <a:t> how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085687" y="2573232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walked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3037447" y="2573230"/>
            <a:ext cx="92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82781" y="3173375"/>
            <a:ext cx="1024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044974" y="3773518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6813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‘walked’ 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9093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Where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85687" y="3176588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walked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5687" y="3776733"/>
            <a:ext cx="2093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walked</a:t>
            </a: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760" y="2184717"/>
            <a:ext cx="3266440" cy="22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884BA3A-18F5-5941-88D3-6E7513DCE9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06903" y="39143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2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2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796307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Adverbs</a:t>
            </a:r>
            <a:r>
              <a:rPr lang="en-GB" sz="3600" b="1" dirty="0"/>
              <a:t> </a:t>
            </a:r>
          </a:p>
          <a:p>
            <a:pPr algn="ctr"/>
            <a:r>
              <a:rPr lang="en-GB" sz="2800" dirty="0"/>
              <a:t>Adverbs tell us about </a:t>
            </a:r>
            <a:r>
              <a:rPr lang="en-GB" sz="2800" b="1" dirty="0"/>
              <a:t>when</a:t>
            </a:r>
            <a:r>
              <a:rPr lang="en-GB" sz="2800" dirty="0"/>
              <a:t>, </a:t>
            </a:r>
            <a:r>
              <a:rPr lang="en-GB" sz="2800" b="1" dirty="0"/>
              <a:t>where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0000FF"/>
                </a:solidFill>
              </a:rPr>
              <a:t>how</a:t>
            </a:r>
            <a:r>
              <a:rPr lang="en-GB" sz="2800" dirty="0"/>
              <a:t> or</a:t>
            </a:r>
            <a:r>
              <a:rPr lang="en-GB" sz="2800" b="1" dirty="0">
                <a:solidFill>
                  <a:srgbClr val="0000FF"/>
                </a:solidFill>
              </a:rPr>
              <a:t> why</a:t>
            </a:r>
            <a:r>
              <a:rPr lang="en-GB" sz="28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3807954" y="2471633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watched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31348" y="2353447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How?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5933048" y="2471630"/>
            <a:ext cx="1258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silently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8381" y="3122575"/>
            <a:ext cx="13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intently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822041" y="3841252"/>
            <a:ext cx="1072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avidly</a:t>
            </a: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GB" sz="24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1107" y="4666229"/>
            <a:ext cx="7028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</a:rPr>
              <a:t>The verb ‘watched’ is modified by the </a:t>
            </a:r>
            <a:r>
              <a:rPr lang="en-GB" sz="2800" b="1" dirty="0">
                <a:solidFill>
                  <a:srgbClr val="0000FF"/>
                </a:solidFill>
              </a:rPr>
              <a:t>adverbs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93030" y="5507060"/>
            <a:ext cx="882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Can you think of any other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adverbs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 which answer the question: </a:t>
            </a:r>
            <a:r>
              <a:rPr lang="en-GB" sz="2400" b="1" i="1" dirty="0">
                <a:solidFill>
                  <a:schemeClr val="accent5">
                    <a:lumMod val="75000"/>
                  </a:schemeClr>
                </a:solidFill>
              </a:rPr>
              <a:t>Why</a:t>
            </a: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40222" y="3142721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watched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99974" y="3858184"/>
            <a:ext cx="227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dirty="0"/>
              <a:t>The cat </a:t>
            </a:r>
            <a:r>
              <a:rPr lang="en-GB" sz="2400" b="1" dirty="0"/>
              <a:t>watched</a:t>
            </a:r>
          </a:p>
        </p:txBody>
      </p:sp>
      <p:pic>
        <p:nvPicPr>
          <p:cNvPr id="15" name="Picture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821" y="2226732"/>
            <a:ext cx="2497245" cy="25484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7560" y="2790825"/>
            <a:ext cx="1134745" cy="1682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642BEA0-BFAC-B549-A1E0-39591F21D3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71918" y="36607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8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7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5" grpId="0"/>
      <p:bldP spid="3" grpId="0" animBg="1"/>
      <p:bldP spid="26" grpId="0"/>
      <p:bldP spid="27" grpId="0"/>
      <p:bldP spid="28" grpId="0"/>
      <p:bldP spid="5" grpId="0"/>
      <p:bldP spid="6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3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B92D8133586C4DB35A2F44AE76F1FC" ma:contentTypeVersion="11" ma:contentTypeDescription="Create a new document." ma:contentTypeScope="" ma:versionID="c4077c45e2d3675d02728ae650d0c5f8">
  <xsd:schema xmlns:xsd="http://www.w3.org/2001/XMLSchema" xmlns:xs="http://www.w3.org/2001/XMLSchema" xmlns:p="http://schemas.microsoft.com/office/2006/metadata/properties" xmlns:ns2="1f326030-884a-4179-9d08-34c13311ba3e" xmlns:ns3="56c33518-606b-4cab-a180-b86718422339" targetNamespace="http://schemas.microsoft.com/office/2006/metadata/properties" ma:root="true" ma:fieldsID="72db7483df747d11dc3993d8397be45c" ns2:_="" ns3:_="">
    <xsd:import namespace="1f326030-884a-4179-9d08-34c13311ba3e"/>
    <xsd:import namespace="56c33518-606b-4cab-a180-b867184223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Teacher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26030-884a-4179-9d08-34c13311b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cher" ma:index="14" nillable="true" ma:displayName="Teacher" ma:description="Who has uploaded" ma:format="Dropdown" ma:list="UserInfo" ma:SharePointGroup="0" ma:internalName="Teach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c33518-606b-4cab-a180-b86718422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 xmlns="1f326030-884a-4179-9d08-34c13311ba3e">
      <UserInfo>
        <DisplayName/>
        <AccountId xsi:nil="true"/>
        <AccountType/>
      </UserInfo>
    </Teacher>
  </documentManagement>
</p:properties>
</file>

<file path=customXml/itemProps1.xml><?xml version="1.0" encoding="utf-8"?>
<ds:datastoreItem xmlns:ds="http://schemas.openxmlformats.org/officeDocument/2006/customXml" ds:itemID="{7959A0C1-110D-40DA-8524-DCD4207D9A24}"/>
</file>

<file path=customXml/itemProps2.xml><?xml version="1.0" encoding="utf-8"?>
<ds:datastoreItem xmlns:ds="http://schemas.openxmlformats.org/officeDocument/2006/customXml" ds:itemID="{35A47551-E1B5-48F5-9C3E-A3B755F35354}"/>
</file>

<file path=customXml/itemProps3.xml><?xml version="1.0" encoding="utf-8"?>
<ds:datastoreItem xmlns:ds="http://schemas.openxmlformats.org/officeDocument/2006/customXml" ds:itemID="{1B41EF0E-A7F4-4283-8117-A84130432809}"/>
</file>

<file path=docProps/app.xml><?xml version="1.0" encoding="utf-8"?>
<Properties xmlns="http://schemas.openxmlformats.org/officeDocument/2006/extended-properties" xmlns:vt="http://schemas.openxmlformats.org/officeDocument/2006/docPropsVTypes">
  <TotalTime>4207</TotalTime>
  <Words>280</Words>
  <Application>Microsoft Office PowerPoint</Application>
  <PresentationFormat>Widescreen</PresentationFormat>
  <Paragraphs>76</Paragraphs>
  <Slides>7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ArialMT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261</cp:revision>
  <dcterms:created xsi:type="dcterms:W3CDTF">2013-08-23T07:43:20Z</dcterms:created>
  <dcterms:modified xsi:type="dcterms:W3CDTF">2020-04-16T16:30:42Z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0x01010049B92D8133586C4DB35A2F44AE76F1FC</vt:lpwstr>
  </property>
</Properties>
</file>